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90" r:id="rId5"/>
    <p:sldId id="610" r:id="rId6"/>
    <p:sldId id="609" r:id="rId7"/>
    <p:sldId id="611" r:id="rId8"/>
    <p:sldId id="612" r:id="rId9"/>
    <p:sldId id="438" r:id="rId10"/>
    <p:sldId id="274" r:id="rId11"/>
    <p:sldId id="295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590"/>
            <p14:sldId id="609"/>
            <p14:sldId id="611"/>
            <p14:sldId id="612"/>
            <p14:sldId id="438"/>
            <p14:sldId id="274"/>
            <p14:sldId id="295"/>
            <p14:sldId id="61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480"/>
        <p:guide pos="6788"/>
        <p:guide pos="4287"/>
        <p:guide pos="7160"/>
        <p:guide pos="710"/>
        <p:guide pos="336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6452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WSDM2024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多语言偏好预测</a:t>
            </a:r>
            <a:b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5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LLM 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高分方案</a:t>
            </a:r>
            <a:r>
              <a:rPr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分享</a:t>
            </a:r>
            <a:endParaRPr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589280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spc="130">
                <a:solidFill>
                  <a:schemeClr val="bg1"/>
                </a:solidFill>
              </a:rPr>
              <a:t>LMSYS </a:t>
            </a:r>
            <a:r>
              <a:rPr lang="en-US" altLang="zh-CN" spc="130">
                <a:solidFill>
                  <a:schemeClr val="bg1"/>
                </a:solidFill>
              </a:rPr>
              <a:t>Top1 </a:t>
            </a:r>
            <a:r>
              <a:rPr lang="en-US" altLang="zh-CN" spc="130">
                <a:solidFill>
                  <a:schemeClr val="bg1"/>
                </a:solidFill>
              </a:rPr>
              <a:t>solution</a:t>
            </a:r>
            <a:endParaRPr lang="en-US" altLang="zh-CN" spc="13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Dist is all your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need</a:t>
            </a:r>
            <a:endParaRPr lang="en-US" altLang="zh-CN" spc="13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2681605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数据：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kaggle train data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ut data(https://www.kaggle.com/competitions/lmsys-chatbot-arena/discussion/499756) 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33k data (https://www.kaggle.com/competitions/lmsys-chatbot-arena/discussion/500973) 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589280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spc="130">
                <a:solidFill>
                  <a:schemeClr val="bg1"/>
                </a:solidFill>
              </a:rPr>
              <a:t>LMSYS </a:t>
            </a:r>
            <a:r>
              <a:rPr lang="en-US" altLang="zh-CN" spc="130">
                <a:solidFill>
                  <a:schemeClr val="bg1"/>
                </a:solidFill>
              </a:rPr>
              <a:t>Top1 </a:t>
            </a:r>
            <a:r>
              <a:rPr lang="en-US" altLang="zh-CN" spc="130">
                <a:solidFill>
                  <a:schemeClr val="bg1"/>
                </a:solidFill>
              </a:rPr>
              <a:t>solution</a:t>
            </a:r>
            <a:endParaRPr lang="en-US" altLang="zh-CN" spc="13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Dist is all your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need</a:t>
            </a:r>
            <a:endParaRPr lang="en-US" altLang="zh-CN" spc="13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3928110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2.1.1 模型种类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本项目使用了三种基础模型：Llama3 70B、Qwen2 72B和Gemma2-9B。这些模型具有不同的规模和架构，能够从不同角度和层次上理解和处理对话数据。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2.1.2 模型架构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基础模型采用了AutoModelForSequenceClassification架构，结合了LoRA（Low-Rank Adaptation）技术进行模型的微调和优化。LoRA技术通过在模型的线性层中引入低秩矩阵，实现了对模型参数的高效调整和优化。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589280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spc="130">
                <a:solidFill>
                  <a:schemeClr val="bg1"/>
                </a:solidFill>
              </a:rPr>
              <a:t>LMSYS </a:t>
            </a:r>
            <a:r>
              <a:rPr lang="en-US" altLang="zh-CN" spc="130">
                <a:solidFill>
                  <a:schemeClr val="bg1"/>
                </a:solidFill>
              </a:rPr>
              <a:t>Top1 </a:t>
            </a:r>
            <a:r>
              <a:rPr lang="en-US" altLang="zh-CN" spc="130">
                <a:solidFill>
                  <a:schemeClr val="bg1"/>
                </a:solidFill>
              </a:rPr>
              <a:t>solution</a:t>
            </a:r>
            <a:endParaRPr lang="en-US" altLang="zh-CN" spc="13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Dist is all your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need</a:t>
            </a:r>
            <a:endParaRPr lang="en-US" altLang="zh-CN" spc="13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2840990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2.1.3 模型参数设置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在模型训练和优化过程中，设置了一系列的参数，如最大序列长度max_len=1024、训练轮数epoch=2、全局批量大小global batch_size=64等，以确保模型的训练效果和性能。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例如，设置最大序列长度为1024，可以保证模型能够处理较长的对话序列，捕捉对话中的长距离依赖关系和语义信息；设置训练轮数为2，可以在有限的训练时间内获得较好的模型性能；设置全局批量大小为64，可以平衡模型的训练速度和内存占用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589280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spc="130">
                <a:solidFill>
                  <a:schemeClr val="bg1"/>
                </a:solidFill>
              </a:rPr>
              <a:t>LMSYS </a:t>
            </a:r>
            <a:r>
              <a:rPr lang="en-US" altLang="zh-CN" spc="130">
                <a:solidFill>
                  <a:schemeClr val="bg1"/>
                </a:solidFill>
              </a:rPr>
              <a:t>Top1 </a:t>
            </a:r>
            <a:r>
              <a:rPr lang="en-US" altLang="zh-CN" spc="130">
                <a:solidFill>
                  <a:schemeClr val="bg1"/>
                </a:solidFill>
              </a:rPr>
              <a:t>solution</a:t>
            </a:r>
            <a:endParaRPr lang="en-US" altLang="zh-CN" spc="13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Dist is all your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need</a:t>
            </a:r>
            <a:endParaRPr lang="en-US" altLang="zh-CN" spc="13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2968625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2.3.1 蒸馏原理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模型蒸馏是一种知识迁移技术，通过将大型模型的知识迁移到小型模型中，使小型模型能够获得接近大型模型的性能，同时保持高效计算和存储优势。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例如，在本项目中，通过将Llama3 70B和Qwen2 72B模型的知识迁移到Gemma2-9B模型中，使Gemma2-9B模型能够获得更丰富的特征表示和更强的对话生成能力。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5" y="576580"/>
            <a:ext cx="9785350" cy="589280"/>
          </a:xfrm>
        </p:spPr>
        <p:txBody>
          <a:bodyPr wrap="square"/>
          <a:lstStyle/>
          <a:p>
            <a:r>
              <a:rPr lang="en-US" altLang="zh-CN" dirty="0"/>
              <a:t>1 </a:t>
            </a:r>
            <a:r>
              <a:rPr spc="130">
                <a:solidFill>
                  <a:schemeClr val="bg1"/>
                </a:solidFill>
              </a:rPr>
              <a:t>LMSYS </a:t>
            </a:r>
            <a:r>
              <a:rPr lang="en-US" altLang="zh-CN" spc="130">
                <a:solidFill>
                  <a:schemeClr val="bg1"/>
                </a:solidFill>
              </a:rPr>
              <a:t>Top1 </a:t>
            </a:r>
            <a:r>
              <a:rPr lang="en-US" altLang="zh-CN" spc="130">
                <a:solidFill>
                  <a:schemeClr val="bg1"/>
                </a:solidFill>
              </a:rPr>
              <a:t>solution</a:t>
            </a:r>
            <a:endParaRPr lang="en-US" altLang="zh-CN" spc="13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spc="130">
                <a:solidFill>
                  <a:schemeClr val="bg1"/>
                </a:solidFill>
                <a:sym typeface="+mn-ea"/>
              </a:rPr>
              <a:t>Dist is all your </a:t>
            </a:r>
            <a:r>
              <a:rPr lang="en-US" altLang="zh-CN" spc="130">
                <a:solidFill>
                  <a:schemeClr val="bg1"/>
                </a:solidFill>
                <a:sym typeface="+mn-ea"/>
              </a:rPr>
              <a:t>need</a:t>
            </a:r>
            <a:endParaRPr lang="en-US" altLang="zh-CN" spc="13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内容占位符 5"/>
          <p:cNvSpPr>
            <a:spLocks noGrp="1"/>
          </p:cNvSpPr>
          <p:nvPr>
            <p:ph sz="quarter" idx="10"/>
          </p:nvPr>
        </p:nvSpPr>
        <p:spPr>
          <a:xfrm>
            <a:off x="572135" y="1998345"/>
            <a:ext cx="11048365" cy="2425065"/>
          </a:xfrm>
        </p:spPr>
        <p:txBody>
          <a:bodyPr wrap="square"/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2.3.2 蒸馏过程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模型蒸馏过程包括训练大型模型、获取软标签、训练小型模型等步骤。在本项目中，首先训练Llama3 70B和Qwen2 72B模型，然后将它们的输出概率分布作为软标签，用于训练Gemma2-9B模型。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rPr>
              <a:t>例如，在训练Gemma2-9B模型时，使用Llama3 70B和Qwen2 72B模型的输出概率分布作为软标签，结合原始标签共同训练Gemma2-9B模型，使Gemma2-9B模型能够学习到大型模型的知识和特征表示。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PP_MARK_KEY" val="9a95f4f1-825d-4fc5-bb3f-e9d753c79859"/>
  <p:tag name="COMMONDATA" val="eyJoZGlkIjoiOGY3NTAxZGI2NjYzZWY2YjUwNjYwNGExMzdhYmYxMTAifQ==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1344</Words>
  <Application>WPS 演示</Application>
  <PresentationFormat>宽屏</PresentationFormat>
  <Paragraphs>59</Paragraphs>
  <Slides>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等线 Light</vt:lpstr>
      <vt:lpstr>Calibri</vt:lpstr>
      <vt:lpstr>深度学习项目PPT模板V1.4</vt:lpstr>
      <vt:lpstr>Kaggle WSDM2024 多语言偏好预测     LLM 大模型加速技巧</vt:lpstr>
      <vt:lpstr>1 Unsloth模型训练加速 </vt:lpstr>
      <vt:lpstr>1 LMSYS Top1 solution</vt:lpstr>
      <vt:lpstr>1 LMSYS Top1 solution</vt:lpstr>
      <vt:lpstr>1 LMSYS Top1 solution</vt:lpstr>
      <vt:lpstr>1 LMSYS Top1 solution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hanguang</cp:lastModifiedBy>
  <cp:revision>1654</cp:revision>
  <dcterms:created xsi:type="dcterms:W3CDTF">2024-04-19T12:47:00Z</dcterms:created>
  <dcterms:modified xsi:type="dcterms:W3CDTF">2025-01-08T14:04:09Z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C2049CA3071E418080DB1924DED7BB77</vt:lpwstr>
  </property>
</Properties>
</file>